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 Black"/>
      <p:bold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Black-boldItalic.fntdata"/><Relationship Id="rId27" Type="http://schemas.openxmlformats.org/officeDocument/2006/relationships/font" Target="fonts/MontserratBlack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gif>
</file>

<file path=ppt/media/image4.png>
</file>

<file path=ppt/media/image5.jp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6ed6597e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6ed6597e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8db1983ab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8db1983ab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62313f19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62313f19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88a7ad041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288a7ad041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8db1983ab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8db1983ab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8db1983ab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28db1983ab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88a7ad041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88a7ad041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88a7ad041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88a7ad041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8db1983ab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8db1983ab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8db1983a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8db1983a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f3f16e8be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f3f16e8be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88a7ad041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288a7ad041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88a7ad041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88a7ad041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5bb0e53b3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5bb0e53b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5fcab9c9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5fcab9c9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262313f1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262313f1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262313f19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262313f19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88a7ad04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88a7ad04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6ed6597e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6ed6597e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6ed6597e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6ed6597e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gif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Relationship Id="rId4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hyperlink" Target="http://drive.google.com/file/d/1Ee0nRPUiZoK1p7Tyd7pRCJcnFcuHRgBE/view" TargetMode="External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930500" y="2116550"/>
            <a:ext cx="7209000" cy="11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7200">
                <a:solidFill>
                  <a:srgbClr val="FF0000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SHELL SCRIPT</a:t>
            </a:r>
            <a:endParaRPr sz="7200">
              <a:solidFill>
                <a:srgbClr val="FF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675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Theo Fahey and Sadid Ethun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500" y="1322300"/>
            <a:ext cx="2201150" cy="6536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type="ctrTitle"/>
          </p:nvPr>
        </p:nvSpPr>
        <p:spPr>
          <a:xfrm>
            <a:off x="3316500" y="1095175"/>
            <a:ext cx="4860000" cy="11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7200">
                <a:solidFill>
                  <a:srgbClr val="FF0000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SOFTDEV</a:t>
            </a:r>
            <a:endParaRPr sz="7200">
              <a:solidFill>
                <a:srgbClr val="FF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</a:rPr>
              <a:t>Mission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Hack into Dr. Doofenshmirtz’s computer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Place a bash script into his home directory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Automatically backup his secret folders onto Major Monograms server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solidFill>
                  <a:srgbClr val="FF0000"/>
                </a:solidFill>
              </a:rPr>
              <a:t>Variables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311700" y="1258125"/>
            <a:ext cx="8520600" cy="3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 shell treats the “=” sign as a variable assignment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There cannot be spaces around the “=” sign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 shell does not care about types of variables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Some special variables are already set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solidFill>
                  <a:srgbClr val="FF0000"/>
                </a:solidFill>
              </a:rPr>
              <a:t>Variables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130" name="Google Shape;130;p25"/>
          <p:cNvSpPr txBox="1"/>
          <p:nvPr>
            <p:ph idx="1" type="body"/>
          </p:nvPr>
        </p:nvSpPr>
        <p:spPr>
          <a:xfrm>
            <a:off x="311700" y="1258125"/>
            <a:ext cx="5275800" cy="3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message="Hello World"</a:t>
            </a:r>
            <a:endParaRPr sz="240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echo $message</a:t>
            </a:r>
            <a:endParaRPr sz="240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echo "What is your name?"</a:t>
            </a:r>
            <a:endParaRPr sz="240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read USER_NAME</a:t>
            </a:r>
            <a:endParaRPr sz="240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echo "Hello $USER_NAME"</a:t>
            </a:r>
            <a:endParaRPr sz="240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750" y="1304613"/>
            <a:ext cx="3544374" cy="253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solidFill>
                  <a:srgbClr val="FF0000"/>
                </a:solidFill>
              </a:rPr>
              <a:t>Arrays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11700" y="1258125"/>
            <a:ext cx="8520600" cy="3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46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62550"/>
            <a:ext cx="5167973" cy="2150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341863"/>
            <a:ext cx="811530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solidFill>
                  <a:srgbClr val="FF0000"/>
                </a:solidFill>
              </a:rPr>
              <a:t>Conditionals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311700" y="1258125"/>
            <a:ext cx="8520600" cy="3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25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2600" y="1099200"/>
            <a:ext cx="4280625" cy="279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250" y="3593374"/>
            <a:ext cx="7911351" cy="14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solidFill>
                  <a:srgbClr val="FF0000"/>
                </a:solidFill>
              </a:rPr>
              <a:t>Loops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258125"/>
            <a:ext cx="8520600" cy="3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loops iterate through a set of values until the list is exhausted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for i in 1 2 3 4 5</a:t>
            </a:r>
            <a:endParaRPr sz="240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do</a:t>
            </a:r>
            <a:endParaRPr sz="240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  echo "Looping ... number $i"</a:t>
            </a:r>
            <a:endParaRPr sz="240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done</a:t>
            </a:r>
            <a:endParaRPr sz="240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solidFill>
                  <a:srgbClr val="FF0000"/>
                </a:solidFill>
              </a:rPr>
              <a:t>Loops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311700" y="1258125"/>
            <a:ext cx="8832300" cy="35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957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Courier New"/>
              <a:buChar char="●"/>
            </a:pPr>
            <a:r>
              <a:rPr lang="en" sz="222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w</a:t>
            </a:r>
            <a:r>
              <a:rPr lang="en" sz="222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hile</a:t>
            </a:r>
            <a:r>
              <a:rPr lang="en" sz="222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loops will run indefinitely until a specific case is reached </a:t>
            </a:r>
            <a:endParaRPr sz="222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6957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Courier New"/>
              <a:buChar char="●"/>
            </a:pPr>
            <a:r>
              <a:rPr lang="en" sz="222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INPUT_STRING=hello</a:t>
            </a:r>
            <a:endParaRPr sz="222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22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while [ "$INPUT_STRING" != "bye" ]</a:t>
            </a:r>
            <a:endParaRPr sz="222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22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do</a:t>
            </a:r>
            <a:endParaRPr sz="222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22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  echo "Please type something in (bye to quit)"</a:t>
            </a:r>
            <a:endParaRPr sz="222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22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  read INPUT_STRING</a:t>
            </a:r>
            <a:endParaRPr sz="222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22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  echo "You typed: $INPUT_STRING"</a:t>
            </a:r>
            <a:endParaRPr sz="222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22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done</a:t>
            </a:r>
            <a:endParaRPr sz="2220">
              <a:solidFill>
                <a:schemeClr val="dk1"/>
              </a:solidFill>
              <a:highlight>
                <a:srgbClr val="44444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title"/>
          </p:nvPr>
        </p:nvSpPr>
        <p:spPr>
          <a:xfrm>
            <a:off x="2672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</a:rPr>
              <a:t>TAR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165" name="Google Shape;165;p30"/>
          <p:cNvSpPr txBox="1"/>
          <p:nvPr>
            <p:ph idx="1" type="body"/>
          </p:nvPr>
        </p:nvSpPr>
        <p:spPr>
          <a:xfrm>
            <a:off x="311700" y="1017725"/>
            <a:ext cx="85206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Perry uses the tar command which essentially creates a single file out of multiple files. 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 -Pczf prefix which creates the the file and gives it a name.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6" name="Google Shape;1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6012" y="3155425"/>
            <a:ext cx="3151974" cy="178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</a:rPr>
              <a:t>Confusing Line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172" name="Google Shape;172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This line takes the previously created tar file and transfers it to the dest_dir inside of the dest_server.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Scp stands for "secure copy protocol" which is a means of securely </a:t>
            </a: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transferring</a:t>
            </a: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files between a local and remote host.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73" name="Google Shape;1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475" y="1152475"/>
            <a:ext cx="6634050" cy="4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</a:rPr>
              <a:t>What is a Shell Script?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58125"/>
            <a:ext cx="8520600" cy="17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 shell script is a program to be run by a shell  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 shell is a command line interpreter 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Steve Bourne created the first shell for Unix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225" y="1496550"/>
            <a:ext cx="2150400" cy="215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3"/>
          <p:cNvPicPr preferRelativeResize="0"/>
          <p:nvPr/>
        </p:nvPicPr>
        <p:blipFill rotWithShape="1">
          <a:blip r:embed="rId4">
            <a:alphaModFix/>
          </a:blip>
          <a:srcRect b="3855" l="0" r="0" t="0"/>
          <a:stretch/>
        </p:blipFill>
        <p:spPr>
          <a:xfrm>
            <a:off x="1070100" y="1496550"/>
            <a:ext cx="3390425" cy="21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</a:rPr>
              <a:t>History of Unix Shells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258125"/>
            <a:ext cx="5293200" cy="3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First shell was made by Ken Thompson in 1971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Steve Bourne made the Bourne Shell in 1977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Goals to interactively execute commands and writing reusable scripts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6175" y="1840575"/>
            <a:ext cx="1940752" cy="242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</a:rPr>
              <a:t>Additions to Scripts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243325"/>
            <a:ext cx="8520600" cy="33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Control Flows ex. </a:t>
            </a: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f, then, else statements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Loops ex. for, while, until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Variables ex. a=”hello”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</a:rPr>
              <a:t>Bash 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250725"/>
            <a:ext cx="8520600" cy="23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Bourne-Again Shell made to replace the Bourne Shell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Improvements such as command history, command-line editing, and job control (pausing and resuming processes)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2737" y="3554725"/>
            <a:ext cx="2718525" cy="11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</a:rPr>
              <a:t>Hello World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250725"/>
            <a:ext cx="85206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50">
                <a:solidFill>
                  <a:schemeClr val="dk1"/>
                </a:solidFill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endParaRPr sz="505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1016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 sz="5050">
                <a:solidFill>
                  <a:schemeClr val="dk1"/>
                </a:solidFill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echo "Hello, world!"</a:t>
            </a:r>
            <a:endParaRPr sz="5050">
              <a:solidFill>
                <a:schemeClr val="dk1"/>
              </a:solidFill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1016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8000">
              <a:solidFill>
                <a:schemeClr val="dk1"/>
              </a:solidFill>
              <a:highlight>
                <a:schemeClr val="dk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01600" marR="1016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  <a:highlight>
                <a:srgbClr val="F1F1F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93938"/>
            <a:ext cx="4057651" cy="215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0000"/>
                </a:solidFill>
              </a:rPr>
              <a:t>Running</a:t>
            </a:r>
            <a:endParaRPr sz="3600">
              <a:solidFill>
                <a:srgbClr val="FF0000"/>
              </a:solidFill>
            </a:endParaRPr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250725"/>
            <a:ext cx="8520600" cy="3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To run a .sh file, you must make the file executable using </a:t>
            </a:r>
            <a:r>
              <a:rPr lang="en" sz="2400">
                <a:solidFill>
                  <a:schemeClr val="dk1"/>
                </a:solidFill>
                <a:highlight>
                  <a:srgbClr val="444444"/>
                </a:highlight>
                <a:latin typeface="Courier New"/>
                <a:ea typeface="Courier New"/>
                <a:cs typeface="Courier New"/>
                <a:sym typeface="Courier New"/>
              </a:rPr>
              <a:t>chmod +x</a:t>
            </a: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●"/>
            </a:pPr>
            <a:r>
              <a:rPr lang="en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No need to compile separately as the language is written for the shell to understand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300" y="3159608"/>
            <a:ext cx="3211101" cy="1806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725" y="1123750"/>
            <a:ext cx="4087250" cy="272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59638"/>
            <a:ext cx="3715701" cy="26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1" title="perry-the-platypuss-growl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4721275"/>
            <a:ext cx="269825" cy="2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